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62158"/>
              </p:ext>
            </p:extLst>
          </p:nvPr>
        </p:nvGraphicFramePr>
        <p:xfrm>
          <a:off x="624439" y="902650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Joel Alonso Arzola Vásquez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Estudio y Cuenta Tribunal de Conciliación y Arbitraje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01-21-XI-17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700013" y="6063992"/>
            <a:ext cx="7469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Fecha: 05 diciembre 2017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7" y="270456"/>
            <a:ext cx="43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Licencias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49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23</cp:revision>
  <dcterms:created xsi:type="dcterms:W3CDTF">2017-10-16T15:52:26Z</dcterms:created>
  <dcterms:modified xsi:type="dcterms:W3CDTF">2017-11-27T18:37:36Z</dcterms:modified>
</cp:coreProperties>
</file>